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4"/>
  </p:notesMasterIdLst>
  <p:handoutMasterIdLst>
    <p:handoutMasterId r:id="rId29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968" r:id="rId205"/>
    <p:sldId id="887" r:id="rId206"/>
    <p:sldId id="888" r:id="rId207"/>
    <p:sldId id="905" r:id="rId208"/>
    <p:sldId id="904" r:id="rId209"/>
    <p:sldId id="800" r:id="rId210"/>
    <p:sldId id="801" r:id="rId211"/>
    <p:sldId id="802" r:id="rId212"/>
    <p:sldId id="806" r:id="rId213"/>
    <p:sldId id="807" r:id="rId214"/>
    <p:sldId id="808" r:id="rId215"/>
    <p:sldId id="809" r:id="rId216"/>
    <p:sldId id="810" r:id="rId217"/>
    <p:sldId id="920" r:id="rId218"/>
    <p:sldId id="811" r:id="rId219"/>
    <p:sldId id="832" r:id="rId220"/>
    <p:sldId id="833" r:id="rId221"/>
    <p:sldId id="834" r:id="rId222"/>
    <p:sldId id="835" r:id="rId223"/>
    <p:sldId id="836" r:id="rId224"/>
    <p:sldId id="837" r:id="rId225"/>
    <p:sldId id="812" r:id="rId226"/>
    <p:sldId id="813" r:id="rId227"/>
    <p:sldId id="814" r:id="rId228"/>
    <p:sldId id="815" r:id="rId229"/>
    <p:sldId id="816" r:id="rId230"/>
    <p:sldId id="922" r:id="rId231"/>
    <p:sldId id="927" r:id="rId232"/>
    <p:sldId id="923" r:id="rId233"/>
    <p:sldId id="924" r:id="rId234"/>
    <p:sldId id="925" r:id="rId235"/>
    <p:sldId id="926" r:id="rId236"/>
    <p:sldId id="928" r:id="rId237"/>
    <p:sldId id="929" r:id="rId238"/>
    <p:sldId id="943" r:id="rId239"/>
    <p:sldId id="944" r:id="rId240"/>
    <p:sldId id="945" r:id="rId241"/>
    <p:sldId id="946" r:id="rId242"/>
    <p:sldId id="947" r:id="rId243"/>
    <p:sldId id="948" r:id="rId244"/>
    <p:sldId id="949" r:id="rId245"/>
    <p:sldId id="950" r:id="rId246"/>
    <p:sldId id="951" r:id="rId247"/>
    <p:sldId id="952" r:id="rId248"/>
    <p:sldId id="955" r:id="rId249"/>
    <p:sldId id="954" r:id="rId250"/>
    <p:sldId id="957" r:id="rId251"/>
    <p:sldId id="823" r:id="rId252"/>
    <p:sldId id="824" r:id="rId253"/>
    <p:sldId id="825" r:id="rId254"/>
    <p:sldId id="916" r:id="rId255"/>
    <p:sldId id="915" r:id="rId256"/>
    <p:sldId id="828" r:id="rId257"/>
    <p:sldId id="829" r:id="rId258"/>
    <p:sldId id="830" r:id="rId259"/>
    <p:sldId id="831" r:id="rId260"/>
    <p:sldId id="701" r:id="rId261"/>
    <p:sldId id="702" r:id="rId262"/>
    <p:sldId id="703" r:id="rId263"/>
    <p:sldId id="704" r:id="rId264"/>
    <p:sldId id="705" r:id="rId265"/>
    <p:sldId id="706" r:id="rId266"/>
    <p:sldId id="914" r:id="rId267"/>
    <p:sldId id="713" r:id="rId268"/>
    <p:sldId id="712" r:id="rId269"/>
    <p:sldId id="716" r:id="rId270"/>
    <p:sldId id="673" r:id="rId271"/>
    <p:sldId id="707" r:id="rId272"/>
    <p:sldId id="674" r:id="rId273"/>
    <p:sldId id="711" r:id="rId274"/>
    <p:sldId id="708" r:id="rId275"/>
    <p:sldId id="709" r:id="rId276"/>
    <p:sldId id="710" r:id="rId277"/>
    <p:sldId id="715" r:id="rId278"/>
    <p:sldId id="714" r:id="rId279"/>
    <p:sldId id="734" r:id="rId280"/>
    <p:sldId id="732" r:id="rId281"/>
    <p:sldId id="735" r:id="rId282"/>
    <p:sldId id="921" r:id="rId283"/>
    <p:sldId id="958" r:id="rId284"/>
    <p:sldId id="964" r:id="rId285"/>
    <p:sldId id="961" r:id="rId286"/>
    <p:sldId id="962" r:id="rId287"/>
    <p:sldId id="963" r:id="rId288"/>
    <p:sldId id="967" r:id="rId289"/>
    <p:sldId id="966" r:id="rId290"/>
    <p:sldId id="965" r:id="rId291"/>
    <p:sldId id="902" r:id="rId292"/>
    <p:sldId id="903" r:id="rId2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86772"/>
  </p:normalViewPr>
  <p:slide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1" d="100"/>
          <a:sy n="61" d="100"/>
        </p:scale>
        <p:origin x="383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ableStyles" Target="tableStyle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2021. 10. 24.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2021. 10. 24.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4.png"/><Relationship Id="rId5" Type="http://schemas.openxmlformats.org/officeDocument/2006/relationships/image" Target="../media/image121.png"/><Relationship Id="rId10" Type="http://schemas.openxmlformats.org/officeDocument/2006/relationships/image" Target="../media/image1180.png"/><Relationship Id="rId4" Type="http://schemas.openxmlformats.org/officeDocument/2006/relationships/image" Target="../media/image120.png"/><Relationship Id="rId9" Type="http://schemas.openxmlformats.org/officeDocument/2006/relationships/image" Target="../media/image117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tiff"/><Relationship Id="rId2" Type="http://schemas.openxmlformats.org/officeDocument/2006/relationships/image" Target="../media/image140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7F7F7"/>
                </a:solidFill>
              </a:rPr>
              <a:t>2021/10/24</a:t>
            </a:r>
            <a:endParaRPr kumimoji="1" lang="ko-KR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Loss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dirty="0"/>
              <a:t>Batch Normalization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4957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473">
            <a:extLst>
              <a:ext uri="{FF2B5EF4-FFF2-40B4-BE49-F238E27FC236}">
                <a16:creationId xmlns:a16="http://schemas.microsoft.com/office/drawing/2014/main" id="{B70AB047-476B-4B45-AC8C-8656D664C422}"/>
              </a:ext>
            </a:extLst>
          </p:cNvPr>
          <p:cNvSpPr/>
          <p:nvPr/>
        </p:nvSpPr>
        <p:spPr>
          <a:xfrm>
            <a:off x="6063780" y="4871669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297189" y="397897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해결할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chemeClr val="tx1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chemeClr val="tx1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56676</TotalTime>
  <Words>6503</Words>
  <Application>Microsoft Macintosh PowerPoint</Application>
  <PresentationFormat>화면 슬라이드 쇼(4:3)</PresentationFormat>
  <Paragraphs>1409</Paragraphs>
  <Slides>292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1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Loss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구조</vt:lpstr>
      <vt:lpstr>Word Embedding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732</cp:revision>
  <cp:lastPrinted>2017-06-08T03:54:08Z</cp:lastPrinted>
  <dcterms:created xsi:type="dcterms:W3CDTF">2017-05-08T00:37:53Z</dcterms:created>
  <dcterms:modified xsi:type="dcterms:W3CDTF">2021-10-24T09:06:21Z</dcterms:modified>
</cp:coreProperties>
</file>